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93" r:id="rId2"/>
    <p:sldId id="288" r:id="rId3"/>
    <p:sldId id="29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بناء مواقع المكتبات </a:t>
            </a:r>
            <a:br>
              <a:rPr lang="ar-EG" dirty="0" smtClean="0"/>
            </a:br>
            <a:r>
              <a:rPr lang="ar-EG" dirty="0" smtClean="0"/>
              <a:t>المحاضرة السادسة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00CBBF-922A-4120-8533-1A7F3A3ED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انشاء قائمة بجميع المجموعات</a:t>
            </a:r>
            <a:endParaRPr lang="ar-EG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B8531897-6DD6-4459-9859-72EA196677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759278"/>
            <a:ext cx="10972800" cy="420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721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0B1057-9D2C-43FE-8D00-8CEF806A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/>
              <a:t>معاينة قائمة جميع المجموعات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4F2997-94DE-498A-9554-D6D752BBA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050347A-FF4F-45C5-A2CF-5FF721034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31" y="2166424"/>
            <a:ext cx="11240086" cy="469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61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D99918-595B-46C9-B40D-A5889CE1F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74557"/>
            <a:ext cx="9068338" cy="122919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شكل الأدوات المتاحة لتنسيق المقال قبل إضافة محرر </a:t>
            </a:r>
            <a:r>
              <a:rPr lang="en-US" sz="4000" b="1" dirty="0">
                <a:solidFill>
                  <a:schemeClr val="bg1"/>
                </a:solidFill>
              </a:rPr>
              <a:t>JCE Editor</a:t>
            </a:r>
            <a:r>
              <a:rPr lang="ar-EG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F0A27D43-8BD9-4F7B-9285-BD1AC7CB92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632447"/>
            <a:ext cx="10972800" cy="446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60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21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بناء مواقع المكتبات  المحاضرة السادسة</vt:lpstr>
      <vt:lpstr>انشاء قائمة بجميع المجموعات</vt:lpstr>
      <vt:lpstr>معاينة قائمة جميع المجموعات</vt:lpstr>
      <vt:lpstr>شكل الأدوات المتاحة لتنسيق المقال قبل إضافة محرر JCE Editor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39</cp:revision>
  <dcterms:created xsi:type="dcterms:W3CDTF">2020-03-16T20:37:04Z</dcterms:created>
  <dcterms:modified xsi:type="dcterms:W3CDTF">2020-03-21T00:32:05Z</dcterms:modified>
</cp:coreProperties>
</file>